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3" r:id="rId6"/>
    <p:sldId id="265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65" autoAdjust="0"/>
    <p:restoredTop sz="94640" autoAdjust="0"/>
  </p:normalViewPr>
  <p:slideViewPr>
    <p:cSldViewPr>
      <p:cViewPr varScale="1">
        <p:scale>
          <a:sx n="69" d="100"/>
          <a:sy n="69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A9D20-3887-481C-8F76-05FD045C7DAE}" type="datetimeFigureOut">
              <a:rPr lang="fa-IR" smtClean="0"/>
              <a:pPr/>
              <a:t>10/19/1438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BBAD-9F04-4C72-9A6E-EC2F097A789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chimes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hyperlink" Target="http://www.hamshahrionline.ir/details/51695" TargetMode="External"/><Relationship Id="rId7" Type="http://schemas.openxmlformats.org/officeDocument/2006/relationships/hyperlink" Target="http://www.hamshahrionline.ir/details/74922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mshahrionline.ir/details/96410" TargetMode="External"/><Relationship Id="rId5" Type="http://schemas.openxmlformats.org/officeDocument/2006/relationships/hyperlink" Target="http://www.hamshahrionline.ir/details/61548" TargetMode="External"/><Relationship Id="rId4" Type="http://schemas.openxmlformats.org/officeDocument/2006/relationships/hyperlink" Target="http://www.hamshahrionline.ir/details/6798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29" name="Picture 5" descr="C:\Users\2\Desktop\میدیااااا\52\1290622217113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</p:spPr>
      </p:pic>
      <p:pic>
        <p:nvPicPr>
          <p:cNvPr id="1030" name="Picture 6" descr="C:\Users\2\Desktop\میدیااااا\52\طرح های مختلف بسم الله\15877821747514159538.gif"/>
          <p:cNvPicPr>
            <a:picLocks noChangeAspect="1" noChangeArrowheads="1" noCrop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0" y="2286000"/>
            <a:ext cx="3281370" cy="328137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800" dirty="0" smtClean="0"/>
              <a:t>زندگینامه</a:t>
            </a:r>
          </a:p>
          <a:p>
            <a:endParaRPr lang="fa-IR" sz="4800" dirty="0" smtClean="0"/>
          </a:p>
          <a:p>
            <a:endParaRPr lang="fa-IR" sz="4800" dirty="0" smtClean="0"/>
          </a:p>
          <a:p>
            <a:endParaRPr lang="fa-IR" sz="4800" dirty="0" smtClean="0"/>
          </a:p>
          <a:p>
            <a:r>
              <a:rPr lang="fa-IR" sz="4800" dirty="0" smtClean="0"/>
              <a:t>مصطفی رحماندوست</a:t>
            </a:r>
            <a:endParaRPr lang="fa-IR" sz="4800" dirty="0"/>
          </a:p>
        </p:txBody>
      </p:sp>
      <p:pic>
        <p:nvPicPr>
          <p:cNvPr id="3074" name="Picture 2" descr="C:\Users\2\Desktop\میدیااااا\52\فیثاغورس\210021-36672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57161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  <p:pic>
        <p:nvPicPr>
          <p:cNvPr id="5" name="Picture 4" descr="8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600200"/>
            <a:ext cx="3429000" cy="3429000"/>
          </a:xfrm>
          <a:prstGeom prst="rect">
            <a:avLst/>
          </a:prstGeom>
        </p:spPr>
      </p:pic>
    </p:spTree>
  </p:cSld>
  <p:clrMapOvr>
    <a:masterClrMapping/>
  </p:clrMapOvr>
  <p:transition>
    <p:fade thruBlk="1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1600" dirty="0" smtClean="0">
                <a:cs typeface="B Tabassom" pitchFamily="2" charset="-78"/>
              </a:rPr>
              <a:t>    </a:t>
            </a:r>
            <a:r>
              <a:rPr lang="fa-IR" sz="1600" b="1" dirty="0" smtClean="0">
                <a:cs typeface="B Arash" pitchFamily="2" charset="-78"/>
              </a:rPr>
              <a:t>زندگینامه: مصطفی رحماندوست (۱۳۲۹-) </a:t>
            </a:r>
          </a:p>
          <a:p>
            <a:r>
              <a:rPr lang="fa-IR" sz="1600" dirty="0" smtClean="0">
                <a:cs typeface="B Arash" pitchFamily="2" charset="-78"/>
              </a:rPr>
              <a:t>فرهنگ &gt; ادبیات - همشهری آنلاین:</a:t>
            </a:r>
            <a:br>
              <a:rPr lang="fa-IR" sz="1600" dirty="0" smtClean="0">
                <a:cs typeface="B Arash" pitchFamily="2" charset="-78"/>
              </a:rPr>
            </a:br>
            <a:r>
              <a:rPr lang="fa-IR" sz="1600" dirty="0" smtClean="0">
                <a:cs typeface="B Arash" pitchFamily="2" charset="-78"/>
              </a:rPr>
              <a:t>مصطفی رحماندوست، شاعر، قصه نویس و مترجم کتاب‌های کودکان و نوجوانان، اول تیر سال ۱۳۲۹ در همدان به دنیا آمد </a:t>
            </a:r>
          </a:p>
          <a:p>
            <a:r>
              <a:rPr lang="fa-IR" sz="1600" dirty="0" smtClean="0">
                <a:cs typeface="B Arash" pitchFamily="2" charset="-78"/>
              </a:rPr>
              <a:t>وی پس از اخذ مدرک کارشناسی خود در رشته زبان و ادبیات فارسی از </a:t>
            </a:r>
            <a:r>
              <a:rPr lang="fa-IR" sz="1600" dirty="0" smtClean="0">
                <a:cs typeface="B Arash" pitchFamily="2" charset="-78"/>
                <a:hlinkClick r:id="rId3"/>
              </a:rPr>
              <a:t>دانشگاه تهران</a:t>
            </a:r>
            <a:r>
              <a:rPr lang="fa-IR" sz="1600" dirty="0" smtClean="0">
                <a:cs typeface="B Arash" pitchFamily="2" charset="-78"/>
              </a:rPr>
              <a:t>، به عنوان کارشناس کتاب‌های خطی در کتابخانه </a:t>
            </a:r>
            <a:r>
              <a:rPr lang="fa-IR" sz="1600" dirty="0" smtClean="0">
                <a:cs typeface="B Arash" pitchFamily="2" charset="-78"/>
                <a:hlinkClick r:id="rId4"/>
              </a:rPr>
              <a:t>مجلس</a:t>
            </a:r>
            <a:r>
              <a:rPr lang="fa-IR" sz="1600" dirty="0" smtClean="0">
                <a:cs typeface="B Arash" pitchFamily="2" charset="-78"/>
              </a:rPr>
              <a:t> مشغول به کار شد.</a:t>
            </a:r>
          </a:p>
          <a:p>
            <a:r>
              <a:rPr lang="fa-IR" sz="1600" dirty="0" smtClean="0">
                <a:cs typeface="B Arash" pitchFamily="2" charset="-78"/>
              </a:rPr>
              <a:t>رحماندوست پس از سال ۱۳۵۷ با عنوان مدیر مرکز نشریات </a:t>
            </a:r>
            <a:r>
              <a:rPr lang="fa-IR" sz="1600" dirty="0" smtClean="0">
                <a:cs typeface="B Arash" pitchFamily="2" charset="-78"/>
                <a:hlinkClick r:id="rId5"/>
              </a:rPr>
              <a:t>کانون پرورش فکری کودکان نوجوانان</a:t>
            </a:r>
            <a:r>
              <a:rPr lang="fa-IR" sz="1600" dirty="0" smtClean="0">
                <a:cs typeface="B Arash" pitchFamily="2" charset="-78"/>
              </a:rPr>
              <a:t> مشغول به کار شد.</a:t>
            </a:r>
          </a:p>
          <a:p>
            <a:r>
              <a:rPr lang="fa-IR" sz="1600" dirty="0" smtClean="0">
                <a:cs typeface="B Arash" pitchFamily="2" charset="-78"/>
              </a:rPr>
              <a:t>از آن پس تا به امروز در سمت مدیر برنامه‌ کودک‌ سیما، سردبیر نشریه‌ پویه‌، مدیر مسئول نشریات رشد، مدیر کل دفتر مجامع و فعالیت‌های فرهنگی، سردبیر رشد دانش‌آموز، سردبیرسروش‌ کودکان و داور جشنواره بین‌المللی فیلم‌های کودکان و نوجوانان (اصفهان) فعالیت کرده است.</a:t>
            </a:r>
          </a:p>
          <a:p>
            <a:r>
              <a:rPr lang="fa-IR" sz="1600" dirty="0" smtClean="0">
                <a:cs typeface="B Arash" pitchFamily="2" charset="-78"/>
              </a:rPr>
              <a:t>از او بیش از ۱۱۶ اثر به صورت مجموعه داستان و مجموعه</a:t>
            </a:r>
            <a:r>
              <a:rPr lang="fa-IR" sz="1600" dirty="0" smtClean="0">
                <a:cs typeface="B Arash" pitchFamily="2" charset="-78"/>
                <a:hlinkClick r:id="rId6"/>
              </a:rPr>
              <a:t> شعر</a:t>
            </a:r>
            <a:r>
              <a:rPr lang="fa-IR" sz="1600" dirty="0" smtClean="0">
                <a:cs typeface="B Arash" pitchFamily="2" charset="-78"/>
              </a:rPr>
              <a:t> برای کودکان و نوجوانان منتشر شده است.</a:t>
            </a:r>
          </a:p>
          <a:p>
            <a:r>
              <a:rPr lang="fa-IR" sz="1600" dirty="0" smtClean="0">
                <a:cs typeface="B Arash" pitchFamily="2" charset="-78"/>
              </a:rPr>
              <a:t>رحماندوست به مدت سه سال مدیر کل دفتر مجامع و فعالیت‌های فرهنگی وزارت فرهنگ و ارشاد  اسلامی بوده است.</a:t>
            </a:r>
          </a:p>
          <a:p>
            <a:r>
              <a:rPr lang="fa-IR" sz="1600" dirty="0" smtClean="0">
                <a:cs typeface="B Arash" pitchFamily="2" charset="-78"/>
              </a:rPr>
              <a:t>وی علاوه بر این، مدرس داستان نویسی و ادبیات کودکان و نوجوانان در </a:t>
            </a:r>
            <a:r>
              <a:rPr lang="fa-IR" sz="1600" dirty="0" smtClean="0">
                <a:cs typeface="B Arash" pitchFamily="2" charset="-78"/>
                <a:hlinkClick r:id="rId7"/>
              </a:rPr>
              <a:t>دانشگاه‌ها</a:t>
            </a:r>
            <a:r>
              <a:rPr lang="fa-IR" sz="1600" dirty="0" smtClean="0">
                <a:cs typeface="B Arash" pitchFamily="2" charset="-78"/>
              </a:rPr>
              <a:t> نیز بوده است.</a:t>
            </a:r>
          </a:p>
          <a:p>
            <a:r>
              <a:rPr lang="fa-IR" sz="1600" dirty="0" smtClean="0">
                <a:cs typeface="B Arash" pitchFamily="2" charset="-78"/>
              </a:rPr>
              <a:t>او هم اکنون به تدریس داستان نویسی و ادبیات کودکان و نوجوانان مشغول است و به عنوان مسئول بخش کتاب‌های خارجی کودکان و نوجوانان در کتابخانه ملی فعالیت می‌کند.</a:t>
            </a:r>
          </a:p>
          <a:p>
            <a:pPr algn="justLow">
              <a:buNone/>
            </a:pPr>
            <a:endParaRPr lang="fa-IR" sz="1600" dirty="0">
              <a:cs typeface="B Tabassom" pitchFamily="2" charset="-78"/>
            </a:endParaRPr>
          </a:p>
        </p:txBody>
      </p:sp>
      <p:pic>
        <p:nvPicPr>
          <p:cNvPr id="2050" name="Picture 2" descr="C:\Users\2\Desktop\میدیااااا\52\16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0"/>
            <a:ext cx="8286808" cy="1500174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fa-IR" sz="2400" dirty="0" smtClean="0">
                <a:cs typeface="B Mitra" pitchFamily="2" charset="-78"/>
              </a:rPr>
              <a:t>برخی از آثار مصطفی رحماندوست:</a:t>
            </a:r>
          </a:p>
          <a:p>
            <a:endParaRPr lang="fa-IR" sz="2400" dirty="0" smtClean="0">
              <a:cs typeface="B Mitra" pitchFamily="2" charset="-78"/>
            </a:endParaRPr>
          </a:p>
          <a:p>
            <a:r>
              <a:rPr lang="fa-IR" sz="2400" dirty="0" smtClean="0">
                <a:cs typeface="B Mitra" pitchFamily="2" charset="-78"/>
              </a:rPr>
              <a:t>۲ پر ۲ پر ۴ پر </a:t>
            </a:r>
          </a:p>
          <a:p>
            <a:r>
              <a:rPr lang="fa-IR" sz="2400" dirty="0" smtClean="0">
                <a:cs typeface="B Mitra" pitchFamily="2" charset="-78"/>
              </a:rPr>
              <a:t>آسمان هم خندید </a:t>
            </a:r>
          </a:p>
          <a:p>
            <a:r>
              <a:rPr lang="fa-IR" sz="2400" dirty="0" smtClean="0">
                <a:cs typeface="B Mitra" pitchFamily="2" charset="-78"/>
              </a:rPr>
              <a:t>ترانه‌های نوازش </a:t>
            </a:r>
          </a:p>
          <a:p>
            <a:r>
              <a:rPr lang="fa-IR" sz="2400" dirty="0" smtClean="0">
                <a:cs typeface="B Mitra" pitchFamily="2" charset="-78"/>
              </a:rPr>
              <a:t>بازی شیرین است </a:t>
            </a:r>
          </a:p>
          <a:p>
            <a:r>
              <a:rPr lang="fa-IR" sz="2400" dirty="0" smtClean="0">
                <a:cs typeface="B Mitra" pitchFamily="2" charset="-78"/>
              </a:rPr>
              <a:t>درسی برای گنجشک </a:t>
            </a:r>
          </a:p>
          <a:p>
            <a:r>
              <a:rPr lang="fa-IR" sz="2400" dirty="0" smtClean="0">
                <a:cs typeface="B Mitra" pitchFamily="2" charset="-78"/>
              </a:rPr>
              <a:t>توپ در تاریکی </a:t>
            </a:r>
          </a:p>
          <a:p>
            <a:r>
              <a:rPr lang="fa-IR" sz="2400" dirty="0" smtClean="0">
                <a:cs typeface="B Mitra" pitchFamily="2" charset="-78"/>
              </a:rPr>
              <a:t>بچه‌ها را دوست دارم </a:t>
            </a:r>
          </a:p>
          <a:p>
            <a:r>
              <a:rPr lang="fa-IR" sz="2400" dirty="0" smtClean="0">
                <a:cs typeface="B Mitra" pitchFamily="2" charset="-78"/>
              </a:rPr>
              <a:t>مرغ قشنگ تپلی </a:t>
            </a:r>
          </a:p>
          <a:p>
            <a:r>
              <a:rPr lang="fa-IR" sz="2400" dirty="0" smtClean="0">
                <a:cs typeface="B Mitra" pitchFamily="2" charset="-78"/>
              </a:rPr>
              <a:t>پرنده گفت: به!به! </a:t>
            </a:r>
          </a:p>
          <a:p>
            <a:r>
              <a:rPr lang="fa-IR" sz="2400" dirty="0" smtClean="0">
                <a:cs typeface="B Mitra" pitchFamily="2" charset="-78"/>
              </a:rPr>
              <a:t>صدای ساز می‌آید </a:t>
            </a:r>
          </a:p>
          <a:p>
            <a:r>
              <a:rPr lang="fa-IR" sz="2400" dirty="0" smtClean="0">
                <a:cs typeface="B Mitra" pitchFamily="2" charset="-78"/>
              </a:rPr>
              <a:t>خروس غصه خورد </a:t>
            </a:r>
          </a:p>
          <a:p>
            <a:r>
              <a:rPr lang="fa-IR" sz="2400" dirty="0" smtClean="0">
                <a:cs typeface="B Mitra" pitchFamily="2" charset="-78"/>
              </a:rPr>
              <a:t>زیبا تر از بهار</a:t>
            </a:r>
          </a:p>
          <a:p>
            <a:pPr>
              <a:buNone/>
            </a:pPr>
            <a:endParaRPr lang="fa-IR" sz="2400" dirty="0" smtClean="0">
              <a:cs typeface="B Mitra" pitchFamily="2" charset="-78"/>
            </a:endParaRPr>
          </a:p>
        </p:txBody>
      </p:sp>
      <p:pic>
        <p:nvPicPr>
          <p:cNvPr id="2050" name="Picture 2" descr="C:\Users\2\Desktop\میدیااااا\52\9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0"/>
            <a:ext cx="8286808" cy="13572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5" name="Picture 4" descr="ra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2743200"/>
            <a:ext cx="3810000" cy="28575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2800" dirty="0">
              <a:solidFill>
                <a:srgbClr val="000099"/>
              </a:solidFill>
            </a:endParaRPr>
          </a:p>
        </p:txBody>
      </p:sp>
      <p:pic>
        <p:nvPicPr>
          <p:cNvPr id="7172" name="Picture 4" descr="C:\Users\2\Desktop\میدیااااا\52\00f3051uujb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8501122" cy="1314450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600200"/>
            <a:ext cx="8610600" cy="5105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10000"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سیب،سیب، چه رنگی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چه میوه ی قشنگی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رو سیب سرخ نوشته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که میوه ی بهشته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چشمامو زود می بندم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بوش میکنم،می خندم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سبزه و سرخ و زرده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کی سیب ها رو خوشگل و خوشبو کرده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خدا خدای خوب ما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دوست تموم بچه ها</a:t>
            </a: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143000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1026" name="Picture 2" descr="C:\Users\2\Desktop\میدیااااا\52\9288952206351008197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a-IR" sz="6600" dirty="0" smtClean="0">
              <a:cs typeface="B Aseman" pitchFamily="2" charset="-78"/>
            </a:endParaRPr>
          </a:p>
          <a:p>
            <a:pPr algn="ctr">
              <a:buNone/>
            </a:pPr>
            <a:r>
              <a:rPr lang="fa-IR" sz="6600" dirty="0" smtClean="0">
                <a:solidFill>
                  <a:schemeClr val="bg1"/>
                </a:solidFill>
                <a:cs typeface="B Aseman" pitchFamily="2" charset="-78"/>
              </a:rPr>
              <a:t>کاری </a:t>
            </a:r>
            <a:r>
              <a:rPr lang="fa-IR" sz="6600" smtClean="0">
                <a:solidFill>
                  <a:schemeClr val="bg1"/>
                </a:solidFill>
                <a:cs typeface="B Aseman" pitchFamily="2" charset="-78"/>
              </a:rPr>
              <a:t>از </a:t>
            </a:r>
            <a:r>
              <a:rPr lang="fa-IR" sz="6600" smtClean="0">
                <a:solidFill>
                  <a:schemeClr val="bg1"/>
                </a:solidFill>
                <a:cs typeface="B Aseman" pitchFamily="2" charset="-78"/>
              </a:rPr>
              <a:t>حسین کلانی</a:t>
            </a:r>
            <a:endParaRPr lang="fa-IR" sz="6600" dirty="0" smtClean="0">
              <a:solidFill>
                <a:schemeClr val="bg1"/>
              </a:solidFill>
              <a:cs typeface="B Asem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21337" y="19259"/>
            <a:ext cx="184730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13800" b="1" cap="none" spc="0" dirty="0" smtClean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  <a:p>
            <a:pPr algn="ctr"/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7796966</TotalTime>
  <Words>108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</dc:creator>
  <cp:lastModifiedBy>Ehsan_rayaneh</cp:lastModifiedBy>
  <cp:revision>45</cp:revision>
  <dcterms:created xsi:type="dcterms:W3CDTF">2015-08-11T09:02:14Z</dcterms:created>
  <dcterms:modified xsi:type="dcterms:W3CDTF">2017-07-13T14:42:03Z</dcterms:modified>
</cp:coreProperties>
</file>